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7" r:id="rId2"/>
    <p:sldId id="258" r:id="rId3"/>
    <p:sldId id="259" r:id="rId4"/>
  </p:sldIdLst>
  <p:sldSz cx="10080625" cy="7559675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304" y="-68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329DADCF-043A-4724-B2B0-37DB26CEE4CD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‹Nr.›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" name="Kopfzeilenplatzhalt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Datumsplatzhalt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464327C-70F7-4AAA-BB40-D8CFA892ECEC}" type="slidenum">
              <a:rPr/>
              <a:pPr lvl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de-DE" sz="2000" b="0" i="0" u="none" strike="noStrike" kern="1200">
        <a:ln>
          <a:noFill/>
        </a:ln>
        <a:latin typeface="Arial" pitchFamily="18"/>
        <a:ea typeface="Microsoft YaHei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E69F10-BB0F-4082-A085-46C91AFE5356}" type="slidenum">
              <a:rPr/>
              <a:pPr lvl="0"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B0710A-093A-47A1-B3E2-06F6B411AF42}" type="slidenum">
              <a:rPr/>
              <a:pPr lvl="0"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6504CB-4546-4DCA-B7F0-BCCC882066AB}" type="slidenum">
              <a:rPr/>
              <a:pPr lvl="0"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59A17A2-0492-4827-8026-0E6B6640D47F}" type="slidenum">
              <a:rPr/>
              <a:pPr lvl="0"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BC9B4C7-5423-4460-9582-8867D14AF966}" type="slidenum">
              <a:rPr/>
              <a:pPr lvl="0"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CBA9D5-A389-42EA-AABC-CAB6D52D6245}" type="slidenum">
              <a:rPr/>
              <a:pPr lvl="0"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6135E8-6036-4C12-8850-47A6FFB7D75D}" type="slidenum">
              <a:rPr/>
              <a:pPr lvl="0"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5C62A1C-1A27-427A-B42C-F6475EABBF17}" type="slidenum">
              <a:rPr/>
              <a:pPr lvl="0"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6BDFC83-AA3A-4F15-9FAB-154569836E74}" type="slidenum">
              <a:rPr/>
              <a:pPr lvl="0"/>
              <a:t>‹Nr.›</a:t>
            </a:fld>
            <a:endParaRPr lang="de-DE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B6FA49-455C-4EC0-B7C4-278FC8CEE3EC}" type="slidenum">
              <a:rPr/>
              <a:pPr lvl="0"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5E5454-5C25-4123-8143-338D6989826A}" type="slidenum">
              <a:rPr/>
              <a:pPr lvl="0"/>
              <a:t>‹Nr.›</a:t>
            </a:fld>
            <a:endParaRPr lang="de-D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0792D8D6-AAE9-4354-903E-504D69C9644E}" type="slidenum">
              <a:rPr/>
              <a:pPr lvl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hangingPunct="0">
        <a:tabLst/>
        <a:defRPr lang="de-DE" sz="4400" b="0" i="0" u="none" strike="noStrike" kern="1200">
          <a:ln>
            <a:noFill/>
          </a:ln>
          <a:latin typeface="Arial" pitchFamily="18"/>
          <a:ea typeface="Microsoft YaHei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de-DE" sz="3200" b="0" i="0" u="none" strike="noStrike" kern="1200">
          <a:ln>
            <a:noFill/>
          </a:ln>
          <a:latin typeface="Arial" pitchFamily="18"/>
          <a:ea typeface="Microsoft YaHei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360000" y="180000"/>
            <a:ext cx="9071640" cy="126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de-DE" sz="3200" b="1">
                <a:solidFill>
                  <a:srgbClr val="FF0000"/>
                </a:solidFill>
              </a:rPr>
              <a:t>Der Weg zur Sportfördergruppe der Bundeswehr Sonthofen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80000" y="1440000"/>
            <a:ext cx="10071360" cy="43509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 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080000" y="540000"/>
            <a:ext cx="7920000" cy="9000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400" b="1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                        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360000" y="1620000"/>
            <a:ext cx="9540000" cy="621000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400" b="1" i="1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Teil1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1</a:t>
            </a:r>
            <a:r>
              <a:rPr lang="de-DE" sz="20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. Das Antragsformular befindet sich auf der Seite</a:t>
            </a:r>
            <a:r>
              <a:rPr lang="de-DE" sz="2000" b="0" i="0" u="none" strike="noStrike" kern="1200" dirty="0">
                <a:ln>
                  <a:noFill/>
                </a:ln>
                <a:solidFill>
                  <a:srgbClr val="DC2300"/>
                </a:solidFill>
                <a:latin typeface="Arial" pitchFamily="18"/>
                <a:ea typeface="Microsoft YaHei" pitchFamily="2"/>
                <a:cs typeface="Lucida Sans" pitchFamily="2"/>
              </a:rPr>
              <a:t> www.dtu.de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der Verband/Formulare/ Antrag Sportfördergruppe Bundeswehr. Es ist nur die erste und dritte Seite auszufüllen.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26"/>
              </a:spcAft>
              <a:buNone/>
              <a:tabLst/>
            </a:pPr>
            <a:r>
              <a:rPr lang="de-DE" sz="20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2</a:t>
            </a:r>
            <a:r>
              <a:rPr lang="de-DE" sz="20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. Zurzeit ist der Ablauf für die Bewerbung um Aufnahme in die Sportfördergruppe der Bundeswehr wie folgt: Voraussetzung für die Bewerbung ist die Mittlere </a:t>
            </a:r>
            <a:r>
              <a:rPr lang="de-DE" sz="20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Reife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26"/>
              </a:spcAft>
              <a:buNone/>
              <a:tabLst/>
            </a:pPr>
            <a:r>
              <a:rPr lang="de-DE" sz="2000" dirty="0" smtClean="0">
                <a:latin typeface="Arial" pitchFamily="18"/>
                <a:ea typeface="Microsoft YaHei" pitchFamily="2"/>
                <a:cs typeface="Lucida Sans" pitchFamily="2"/>
              </a:rPr>
              <a:t>Oder ein abgeschlossene Berufsausbildung </a:t>
            </a:r>
            <a:r>
              <a:rPr lang="de-DE" sz="20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 </a:t>
            </a:r>
            <a:r>
              <a:rPr lang="de-DE" sz="20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(für ein Unteroffizierslaufbahn)  und die Zugehörigkeit zum </a:t>
            </a:r>
            <a:r>
              <a:rPr lang="de-DE" sz="2000" dirty="0" smtClean="0">
                <a:latin typeface="Arial" pitchFamily="18"/>
                <a:ea typeface="Microsoft YaHei" pitchFamily="2"/>
                <a:cs typeface="Lucida Sans" pitchFamily="2"/>
              </a:rPr>
              <a:t>OK/PK/NK</a:t>
            </a:r>
            <a:r>
              <a:rPr lang="de-DE" sz="20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-Kader.</a:t>
            </a:r>
            <a:endParaRPr lang="de-DE" sz="20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26"/>
              </a:spcAft>
              <a:buNone/>
              <a:tabLst/>
            </a:pPr>
            <a:r>
              <a:rPr lang="de-DE" sz="2000" b="1" i="0" u="none" strike="noStrike" kern="1200" dirty="0">
                <a:ln>
                  <a:noFill/>
                </a:ln>
                <a:latin typeface="Arial" pitchFamily="34"/>
                <a:ea typeface="Wingdings 2" pitchFamily="34"/>
                <a:cs typeface="Wingdings 2" pitchFamily="34"/>
              </a:rPr>
              <a:t>3. </a:t>
            </a:r>
            <a:r>
              <a:rPr lang="de-DE" sz="20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Der Sportler/Trainer führen frühzeitig ein Informationsgespräch mit dem zuständigen Bundestrainer.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26"/>
              </a:spcAft>
              <a:buNone/>
              <a:tabLst/>
            </a:pPr>
            <a:r>
              <a:rPr lang="de-DE" sz="2000" b="1" i="0" u="none" strike="noStrike" kern="1200" dirty="0">
                <a:ln>
                  <a:noFill/>
                </a:ln>
                <a:latin typeface="Arial" pitchFamily="34"/>
                <a:ea typeface="Wingdings 2" pitchFamily="34"/>
                <a:cs typeface="Wingdings 2" pitchFamily="34"/>
              </a:rPr>
              <a:t>4. </a:t>
            </a:r>
            <a:r>
              <a:rPr lang="de-DE" sz="20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Der Bundestrainer und Sportler informieren sich beim Bundeswehr-Trainer über das aktuelle Antragsverfahren.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26"/>
              </a:spcAft>
              <a:buNone/>
              <a:tabLst/>
            </a:pPr>
            <a:r>
              <a:rPr lang="de-DE" sz="2000" b="1" i="0" u="none" strike="noStrike" kern="1200" dirty="0">
                <a:ln>
                  <a:noFill/>
                </a:ln>
                <a:latin typeface="Arial" pitchFamily="34"/>
                <a:ea typeface="Wingdings 2" pitchFamily="34"/>
                <a:cs typeface="Wingdings 2" pitchFamily="34"/>
              </a:rPr>
              <a:t>5. </a:t>
            </a:r>
            <a:r>
              <a:rPr lang="de-DE" sz="20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Nach einer verbandsinternen unverbindlichen Zusage stellt der Sportler einen persönlichen Antrag mithilfe des Formulars der Bundeswehr.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26"/>
              </a:spcAft>
              <a:buNone/>
              <a:tabLst/>
            </a:pPr>
            <a:r>
              <a:rPr lang="de-DE" sz="2000" b="1" i="0" u="none" strike="noStrike" kern="1200" dirty="0">
                <a:ln>
                  <a:noFill/>
                </a:ln>
                <a:latin typeface="Arial" pitchFamily="34"/>
                <a:ea typeface="Wingdings 2" pitchFamily="34"/>
                <a:cs typeface="Wingdings 2" pitchFamily="34"/>
              </a:rPr>
              <a:t>6. </a:t>
            </a:r>
            <a:r>
              <a:rPr lang="de-DE" sz="20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Danach erhält der/die Athlet/in weitere Informationen vom nächstgelegenen Kreiswehrersatzamt . ( Karriere-Center)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26"/>
              </a:spcAft>
              <a:buNone/>
              <a:tabLst/>
            </a:pPr>
            <a:r>
              <a:rPr lang="de-DE" sz="2000" b="1" i="0" u="none" strike="noStrike" kern="1200" dirty="0">
                <a:ln>
                  <a:noFill/>
                </a:ln>
                <a:latin typeface="Arial" pitchFamily="34"/>
                <a:ea typeface="Wingdings 2" pitchFamily="34"/>
                <a:cs typeface="Wingdings 2" pitchFamily="34"/>
              </a:rPr>
              <a:t>7. </a:t>
            </a:r>
            <a:r>
              <a:rPr lang="de-DE" sz="20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Bei bestandenem Aufnahmetest, Zusage der DTU und des DOSB wird eine Eingliederung in die </a:t>
            </a:r>
            <a:r>
              <a:rPr lang="de-DE" sz="20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SportFGrp</a:t>
            </a:r>
            <a:r>
              <a:rPr lang="de-DE" sz="20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 </a:t>
            </a:r>
            <a:r>
              <a:rPr lang="de-DE" sz="2000" b="0" i="0" u="none" strike="noStrike" kern="1200" dirty="0" err="1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Bw</a:t>
            </a:r>
            <a:r>
              <a:rPr lang="de-DE" sz="20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 nach Sonthofen vorbereitet.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26"/>
              </a:spcAft>
              <a:buNone/>
              <a:tabLst/>
            </a:pPr>
            <a:endParaRPr lang="de-DE" sz="15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8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 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5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80000" y="246600"/>
            <a:ext cx="1080000" cy="137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8820000" y="246600"/>
            <a:ext cx="1083960" cy="137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8320" y="347760"/>
            <a:ext cx="9571680" cy="91223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 rtl="0" hangingPunct="0">
              <a:buNone/>
              <a:tabLst/>
            </a:pPr>
            <a:r>
              <a:rPr lang="de-DE" sz="3200" b="1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Microsoft YaHei" pitchFamily="2"/>
                <a:cs typeface="Lucida Sans" pitchFamily="2"/>
              </a:rPr>
              <a:t>Der Weg zur Sportfördergruppe der</a:t>
            </a:r>
          </a:p>
          <a:p>
            <a:pPr lvl="0" algn="ctr" rtl="0" hangingPunct="0">
              <a:buNone/>
              <a:tabLst/>
            </a:pPr>
            <a:r>
              <a:rPr lang="de-DE" sz="3200" b="1" i="0" u="none" strike="noStrike" kern="1200">
                <a:ln>
                  <a:noFill/>
                </a:ln>
                <a:solidFill>
                  <a:srgbClr val="FF0000"/>
                </a:solidFill>
                <a:latin typeface="Arial" pitchFamily="18"/>
                <a:ea typeface="Microsoft YaHei" pitchFamily="2"/>
                <a:cs typeface="Lucida Sans" pitchFamily="2"/>
              </a:rPr>
              <a:t>Bundeswehr Sonthofen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75816" y="1115541"/>
            <a:ext cx="8820000" cy="6220079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26"/>
              </a:spcAft>
              <a:buNone/>
              <a:tabLst/>
            </a:pPr>
            <a:endParaRPr lang="de-DE" sz="2000" b="0" i="0" u="none" strike="noStrike" kern="1200" dirty="0">
              <a:ln>
                <a:noFill/>
              </a:ln>
              <a:latin typeface="Arial" pitchFamily="34"/>
              <a:ea typeface="Wingdings 2" pitchFamily="34"/>
              <a:cs typeface="Wingdings 2" pitchFamily="34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26"/>
              </a:spcAft>
              <a:buNone/>
              <a:tabLst/>
            </a:pPr>
            <a:r>
              <a:rPr lang="de-DE" sz="2000" b="0" i="0" u="none" strike="noStrike" kern="1200" dirty="0">
                <a:ln>
                  <a:noFill/>
                </a:ln>
                <a:latin typeface="Arial" pitchFamily="34"/>
                <a:ea typeface="Wingdings 2" pitchFamily="34"/>
                <a:cs typeface="Wingdings 2" pitchFamily="34"/>
              </a:rPr>
              <a:t> </a:t>
            </a:r>
            <a:r>
              <a:rPr lang="de-DE" sz="2400" b="1" i="1" u="none" strike="noStrike" kern="1200" dirty="0">
                <a:ln>
                  <a:noFill/>
                </a:ln>
                <a:latin typeface="Arial" pitchFamily="34"/>
                <a:ea typeface="Wingdings 2" pitchFamily="34"/>
                <a:cs typeface="Wingdings 2" pitchFamily="34"/>
              </a:rPr>
              <a:t>Teil2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26"/>
              </a:spcAft>
              <a:buNone/>
              <a:tabLst/>
            </a:pPr>
            <a:r>
              <a:rPr lang="de-DE" sz="2000" b="1" i="0" u="none" strike="noStrike" kern="1200" dirty="0">
                <a:ln>
                  <a:noFill/>
                </a:ln>
                <a:latin typeface="Arial" pitchFamily="34"/>
                <a:ea typeface="Wingdings 2" pitchFamily="34"/>
                <a:cs typeface="Wingdings 2" pitchFamily="34"/>
              </a:rPr>
              <a:t>8. </a:t>
            </a:r>
            <a:r>
              <a:rPr lang="de-DE" sz="20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Die Dienstzeit bei der Bundeswehr beginnt in der Regel mit der Grundausbildung zum 01.09. eines Jahres.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26"/>
              </a:spcAft>
              <a:buNone/>
              <a:tabLst/>
            </a:pPr>
            <a:r>
              <a:rPr lang="de-DE" sz="2000" b="1" i="0" u="none" strike="noStrike" kern="1200" dirty="0">
                <a:ln>
                  <a:noFill/>
                </a:ln>
                <a:latin typeface="Arial" pitchFamily="34"/>
                <a:ea typeface="Wingdings 2" pitchFamily="34"/>
                <a:cs typeface="Wingdings 2" pitchFamily="34"/>
              </a:rPr>
              <a:t>9. </a:t>
            </a:r>
            <a:r>
              <a:rPr lang="de-DE" sz="20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Nach der bestandenen Grundausbildung erfolgt die Versetzung zur Sportfördergruppe der </a:t>
            </a:r>
            <a:r>
              <a:rPr lang="de-DE" sz="20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Bundeswehr </a:t>
            </a:r>
            <a:r>
              <a:rPr lang="de-DE" sz="20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nach Sonthofen.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26"/>
              </a:spcAft>
              <a:buNone/>
              <a:tabLst/>
            </a:pPr>
            <a:r>
              <a:rPr lang="de-DE" sz="2000" b="1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10.</a:t>
            </a:r>
            <a:r>
              <a:rPr lang="de-DE" sz="20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Dort findet Dienst nach Weisung des Spartenbundestrainers und der Bundeswehr </a:t>
            </a:r>
            <a:r>
              <a:rPr lang="de-DE" sz="20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die Einteilung in einer der beiden Bundesstützpunkte Taekwondo nach </a:t>
            </a:r>
            <a:r>
              <a:rPr lang="de-DE" sz="2000" b="1" i="0" u="none" strike="noStrike" kern="1200" dirty="0" smtClean="0">
                <a:ln>
                  <a:noFill/>
                </a:ln>
                <a:solidFill>
                  <a:srgbClr val="FF0000"/>
                </a:solidFill>
                <a:latin typeface="Arial" pitchFamily="18"/>
                <a:ea typeface="Microsoft YaHei" pitchFamily="2"/>
                <a:cs typeface="Lucida Sans" pitchFamily="2"/>
              </a:rPr>
              <a:t>Nürnberg/Düsseldorf</a:t>
            </a:r>
            <a:r>
              <a:rPr lang="de-DE" sz="20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 statt. Die Bundesstützpunkte dienen als tägliche Dienst- bzw</a:t>
            </a:r>
            <a:r>
              <a:rPr lang="de-DE" sz="2000" dirty="0" smtClean="0">
                <a:latin typeface="Arial" pitchFamily="18"/>
                <a:ea typeface="Microsoft YaHei" pitchFamily="2"/>
                <a:cs typeface="Lucida Sans" pitchFamily="2"/>
              </a:rPr>
              <a:t>. Trainingsorte für die Sportsoldaten.</a:t>
            </a:r>
            <a:endParaRPr lang="de-DE" sz="2000" b="0" i="0" u="none" strike="noStrike" kern="1200" dirty="0">
              <a:ln>
                <a:noFill/>
              </a:ln>
              <a:latin typeface="Arial" pitchFamily="18"/>
              <a:ea typeface="Microsoft YaHei" pitchFamily="2"/>
              <a:cs typeface="Lucida San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26"/>
              </a:spcAft>
              <a:buNone/>
              <a:tabLst/>
            </a:pPr>
            <a:r>
              <a:rPr lang="de-DE" sz="2000" b="1" i="0" u="none" strike="noStrike" kern="1200" dirty="0">
                <a:ln>
                  <a:noFill/>
                </a:ln>
                <a:latin typeface="Arial" pitchFamily="34"/>
                <a:ea typeface="Wingdings 2" pitchFamily="34"/>
                <a:cs typeface="Wingdings 2" pitchFamily="34"/>
              </a:rPr>
              <a:t>11. </a:t>
            </a:r>
            <a:r>
              <a:rPr lang="de-DE" sz="20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Anträge sind bis spätestens 15.12. des Jahres an die den Bundeswehrtrainer  DTU zu stellen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26"/>
              </a:spcAft>
              <a:buNone/>
              <a:tabLst/>
            </a:pPr>
            <a:r>
              <a:rPr lang="de-DE" sz="2000" b="1" i="0" u="none" strike="noStrike" kern="1200" dirty="0">
                <a:ln>
                  <a:noFill/>
                </a:ln>
                <a:latin typeface="Arial" pitchFamily="34"/>
                <a:ea typeface="Wingdings 2" pitchFamily="34"/>
                <a:cs typeface="Wingdings 2" pitchFamily="34"/>
              </a:rPr>
              <a:t>12.</a:t>
            </a:r>
            <a:r>
              <a:rPr lang="de-DE" sz="2000" b="0" i="0" u="none" strike="noStrike" kern="1200" dirty="0">
                <a:ln>
                  <a:noFill/>
                </a:ln>
                <a:latin typeface="Arial" pitchFamily="34"/>
                <a:ea typeface="Wingdings 2" pitchFamily="34"/>
                <a:cs typeface="Wingdings 2" pitchFamily="34"/>
              </a:rPr>
              <a:t> </a:t>
            </a:r>
            <a:r>
              <a:rPr lang="de-DE" sz="20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Der Leistungsausschuss der DTU stellt eine Reihenfolge der Bewerber auf.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26"/>
              </a:spcAft>
              <a:buNone/>
              <a:tabLst/>
            </a:pPr>
            <a:r>
              <a:rPr lang="de-DE" sz="2000" b="1" i="0" u="none" strike="noStrike" kern="1200" dirty="0">
                <a:ln>
                  <a:noFill/>
                </a:ln>
                <a:latin typeface="Arial" pitchFamily="34"/>
                <a:ea typeface="Wingdings 2" pitchFamily="34"/>
                <a:cs typeface="Wingdings 2" pitchFamily="34"/>
              </a:rPr>
              <a:t>13. </a:t>
            </a:r>
            <a:r>
              <a:rPr lang="de-DE" sz="20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Auf Grundlage dieser Eignungsreihenfolge werden die Anträge an den Deutschen Olympischen Sportbund und an die Streitkräftebasis der Bundeswehr zur Entscheidung weitergeleitet.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26"/>
              </a:spcAft>
              <a:buNone/>
              <a:tabLst/>
            </a:pPr>
            <a:r>
              <a:rPr lang="de-DE" sz="2000" b="1" i="0" u="none" strike="noStrike" kern="1200" dirty="0">
                <a:ln>
                  <a:noFill/>
                </a:ln>
                <a:latin typeface="Arial" pitchFamily="34"/>
                <a:ea typeface="Wingdings 2" pitchFamily="34"/>
                <a:cs typeface="Wingdings 2" pitchFamily="34"/>
              </a:rPr>
              <a:t>14. </a:t>
            </a:r>
            <a:r>
              <a:rPr lang="de-DE" sz="20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Im Frühjahr findet eine Sitzung des DOSB, der Bundeswehr und der DTU statt, in der über diese Anträge abschließend entschieden wird.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26"/>
              </a:spcAft>
              <a:buNone/>
              <a:tabLst/>
            </a:pPr>
            <a:r>
              <a:rPr lang="de-DE" sz="2000" b="1" i="0" u="none" strike="noStrike" kern="1200" dirty="0">
                <a:ln>
                  <a:noFill/>
                </a:ln>
                <a:latin typeface="Arial" pitchFamily="34"/>
                <a:ea typeface="Wingdings 2" pitchFamily="34"/>
                <a:cs typeface="Wingdings 2" pitchFamily="34"/>
              </a:rPr>
              <a:t>15. </a:t>
            </a:r>
            <a:r>
              <a:rPr lang="de-DE" sz="20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Schulbildung und/oder Beruf muss abgeschlossen sein. Die Bewerber dürfen sich nicht mehr in der Ausbildung </a:t>
            </a:r>
            <a:r>
              <a:rPr lang="de-DE" sz="2000" b="0" i="0" u="none" strike="noStrike" kern="1200" dirty="0" smtClean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befinden</a:t>
            </a:r>
            <a:r>
              <a:rPr lang="de-DE" sz="2000" b="0" i="0" u="none" strike="noStrike" kern="1200" dirty="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rPr>
              <a:t>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26"/>
              </a:spcAft>
              <a:buNone/>
              <a:tabLst/>
            </a:pPr>
            <a:endParaRPr lang="de-DE" sz="2000" b="0" i="0" u="none" strike="noStrike" kern="1200" dirty="0">
              <a:ln>
                <a:noFill/>
              </a:ln>
              <a:latin typeface="Wingdings 2" pitchFamily="34"/>
              <a:ea typeface="Wingdings 2" pitchFamily="34"/>
              <a:cs typeface="Wingdings 2" pitchFamily="34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26"/>
              </a:spcAft>
              <a:buNone/>
              <a:tabLst/>
            </a:pPr>
            <a:endParaRPr lang="de-DE" sz="2000" b="0" i="0" u="none" strike="noStrike" kern="1200" dirty="0">
              <a:ln>
                <a:noFill/>
              </a:ln>
              <a:latin typeface="Arial" pitchFamily="34"/>
              <a:ea typeface="Wingdings 2" pitchFamily="34"/>
              <a:cs typeface="Wingdings 2" pitchFamily="34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80000" y="246960"/>
            <a:ext cx="1080000" cy="137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8820000" y="246600"/>
            <a:ext cx="1080000" cy="137339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platzhalter 5"/>
          <p:cNvSpPr txBox="1">
            <a:spLocks noGrp="1"/>
          </p:cNvSpPr>
          <p:nvPr>
            <p:ph type="body" idx="4294967295"/>
          </p:nvPr>
        </p:nvSpPr>
        <p:spPr>
          <a:xfrm>
            <a:off x="468360" y="1341720"/>
            <a:ext cx="8028336" cy="133861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de-DE" sz="32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de-DE" sz="2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de-DE" sz="24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de-DE" sz="20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Lucida Sans" pitchFamily="2"/>
              </a:defRPr>
            </a:lvl9pPr>
          </a:lstStyle>
          <a:p>
            <a:pPr lvl="0" algn="ctr">
              <a:buNone/>
            </a:pPr>
            <a:endParaRPr lang="de-DE" b="1" i="1" dirty="0"/>
          </a:p>
          <a:p>
            <a:pPr lvl="0">
              <a:buNone/>
            </a:pPr>
            <a:endParaRPr lang="de-DE" sz="1500" b="1" i="1" dirty="0">
              <a:solidFill>
                <a:srgbClr val="FF0000"/>
              </a:solidFill>
              <a:latin typeface="Wingdings 2" pitchFamily="32"/>
            </a:endParaRPr>
          </a:p>
          <a:p>
            <a:pPr lvl="0" algn="l">
              <a:buNone/>
            </a:pPr>
            <a:endParaRPr lang="de-DE" sz="1500" b="1" i="1" dirty="0">
              <a:latin typeface="Wingdings 2" pitchFamily="32"/>
            </a:endParaRPr>
          </a:p>
          <a:p>
            <a:pPr lvl="0" algn="l">
              <a:buNone/>
            </a:pPr>
            <a:r>
              <a:rPr lang="de-DE" sz="1500" b="1" i="1" dirty="0" smtClean="0">
                <a:latin typeface="Wingdings 2" pitchFamily="32"/>
              </a:rPr>
              <a:t>    </a:t>
            </a:r>
            <a:endParaRPr lang="de-DE" sz="1500" b="1" i="1" dirty="0">
              <a:latin typeface="Wingdings 2" pitchFamily="3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 idx="4294967295"/>
          </p:nvPr>
        </p:nvSpPr>
        <p:spPr>
          <a:xfrm>
            <a:off x="504359" y="1462319"/>
            <a:ext cx="9071640" cy="22035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spcAft>
                <a:spcPts val="26"/>
              </a:spcAft>
              <a:buNone/>
            </a:pPr>
            <a:r>
              <a:rPr lang="de-DE" sz="2200" b="1" i="1" dirty="0"/>
              <a:t>Für weitere Fragen und / oder Erläuterungen steht der </a:t>
            </a:r>
            <a:br>
              <a:rPr lang="de-DE" sz="2200" b="1" i="1" dirty="0"/>
            </a:br>
            <a:r>
              <a:rPr lang="de-DE" sz="2200" b="1" i="1" dirty="0"/>
              <a:t>Bundeswehr -  Trainer</a:t>
            </a:r>
            <a:br>
              <a:rPr lang="de-DE" sz="2200" b="1" i="1" dirty="0"/>
            </a:br>
            <a:r>
              <a:rPr lang="de-DE" sz="2200" b="1" i="1" dirty="0"/>
              <a:t>Sergej Kolb </a:t>
            </a:r>
            <a:br>
              <a:rPr lang="de-DE" sz="2200" b="1" i="1" dirty="0"/>
            </a:br>
            <a:r>
              <a:rPr lang="de-DE" sz="2200" b="1" i="1" dirty="0"/>
              <a:t>( </a:t>
            </a:r>
            <a:r>
              <a:rPr lang="de-DE" sz="2200" b="1" i="1" dirty="0" smtClean="0"/>
              <a:t>s.kolb@dtu-mail.de </a:t>
            </a:r>
            <a:r>
              <a:rPr lang="de-DE" sz="2200" b="1" i="1" dirty="0"/>
              <a:t>) zur Verfügung. </a:t>
            </a:r>
            <a:br>
              <a:rPr lang="de-DE" sz="2200" b="1" i="1" dirty="0"/>
            </a:br>
            <a:r>
              <a:rPr lang="de-DE" sz="2200" b="1" i="1" dirty="0"/>
              <a:t>Mit sportlichem Gruß</a:t>
            </a:r>
            <a:r>
              <a:rPr lang="de-DE" sz="2200" dirty="0"/>
              <a:t> </a:t>
            </a:r>
            <a:r>
              <a:rPr lang="de-DE" sz="1500" dirty="0"/>
              <a:t/>
            </a:r>
            <a:br>
              <a:rPr lang="de-DE" sz="1500" dirty="0"/>
            </a:br>
            <a:endParaRPr lang="de-DE" sz="15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360160" y="3688199"/>
            <a:ext cx="5360040" cy="171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210560" y="5760000"/>
            <a:ext cx="1658879" cy="1272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</Words>
  <Application>Microsoft Office PowerPoint</Application>
  <PresentationFormat>Benutzerdefiniert</PresentationFormat>
  <Paragraphs>33</Paragraphs>
  <Slides>3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4" baseType="lpstr">
      <vt:lpstr>Standard</vt:lpstr>
      <vt:lpstr>Der Weg zur Sportfördergruppe der Bundeswehr Sonthofen</vt:lpstr>
      <vt:lpstr>Folie 2</vt:lpstr>
      <vt:lpstr>Für weitere Fragen und / oder Erläuterungen steht der  Bundeswehr -  Trainer Sergej Kolb  ( s.kolb@dtu-mail.de ) zur Verfügung.  Mit sportlichem Gruß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Sportfördergruppe der Bundeswehr</dc:title>
  <dc:creator>Sergej</dc:creator>
  <cp:lastModifiedBy>HP</cp:lastModifiedBy>
  <cp:revision>16</cp:revision>
  <dcterms:created xsi:type="dcterms:W3CDTF">2017-01-26T16:21:48Z</dcterms:created>
  <dcterms:modified xsi:type="dcterms:W3CDTF">2020-02-03T10:42:03Z</dcterms:modified>
</cp:coreProperties>
</file>